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57" r:id="rId6"/>
    <p:sldId id="298" r:id="rId7"/>
    <p:sldId id="258" r:id="rId8"/>
    <p:sldId id="300" r:id="rId9"/>
    <p:sldId id="28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8" autoAdjust="0"/>
    <p:restoredTop sz="94660"/>
  </p:normalViewPr>
  <p:slideViewPr>
    <p:cSldViewPr snapToGrid="0">
      <p:cViewPr varScale="1">
        <p:scale>
          <a:sx n="80" d="100"/>
          <a:sy n="80" d="100"/>
        </p:scale>
        <p:origin x="2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F246D813-6910-40BF-81FC-14B11D56436F}" type="datetimeFigureOut">
              <a:rPr lang="nl-NL" smtClean="0"/>
              <a:t>10-6-2020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595908C-C401-4FAB-BA2C-9DB2E8348092}" type="slidenum">
              <a:rPr lang="nl-NL" smtClean="0"/>
              <a:t>‹nr.›</a:t>
            </a:fld>
            <a:endParaRPr lang="nl-NL"/>
          </a:p>
        </p:txBody>
      </p:sp>
    </p:spTree>
    <p:extLst>
      <p:ext uri="{BB962C8B-B14F-4D97-AF65-F5344CB8AC3E}">
        <p14:creationId xmlns:p14="http://schemas.microsoft.com/office/powerpoint/2010/main" val="274107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246D813-6910-40BF-81FC-14B11D56436F}" type="datetimeFigureOut">
              <a:rPr lang="nl-NL" smtClean="0"/>
              <a:t>10-6-2020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595908C-C401-4FAB-BA2C-9DB2E8348092}" type="slidenum">
              <a:rPr lang="nl-NL" smtClean="0"/>
              <a:t>‹nr.›</a:t>
            </a:fld>
            <a:endParaRPr lang="nl-NL"/>
          </a:p>
        </p:txBody>
      </p:sp>
    </p:spTree>
    <p:extLst>
      <p:ext uri="{BB962C8B-B14F-4D97-AF65-F5344CB8AC3E}">
        <p14:creationId xmlns:p14="http://schemas.microsoft.com/office/powerpoint/2010/main" val="253937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246D813-6910-40BF-81FC-14B11D56436F}" type="datetimeFigureOut">
              <a:rPr lang="nl-NL" smtClean="0"/>
              <a:t>10-6-2020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595908C-C401-4FAB-BA2C-9DB2E8348092}"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8826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246D813-6910-40BF-81FC-14B11D56436F}" type="datetimeFigureOut">
              <a:rPr lang="nl-NL" smtClean="0"/>
              <a:t>10-6-2020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595908C-C401-4FAB-BA2C-9DB2E8348092}" type="slidenum">
              <a:rPr lang="nl-NL" smtClean="0"/>
              <a:t>‹nr.›</a:t>
            </a:fld>
            <a:endParaRPr lang="nl-NL"/>
          </a:p>
        </p:txBody>
      </p:sp>
    </p:spTree>
    <p:extLst>
      <p:ext uri="{BB962C8B-B14F-4D97-AF65-F5344CB8AC3E}">
        <p14:creationId xmlns:p14="http://schemas.microsoft.com/office/powerpoint/2010/main" val="1184019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246D813-6910-40BF-81FC-14B11D56436F}" type="datetimeFigureOut">
              <a:rPr lang="nl-NL" smtClean="0"/>
              <a:t>10-6-2020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595908C-C401-4FAB-BA2C-9DB2E8348092}"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12869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246D813-6910-40BF-81FC-14B11D56436F}" type="datetimeFigureOut">
              <a:rPr lang="nl-NL" smtClean="0"/>
              <a:t>10-6-2020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595908C-C401-4FAB-BA2C-9DB2E8348092}" type="slidenum">
              <a:rPr lang="nl-NL" smtClean="0"/>
              <a:t>‹nr.›</a:t>
            </a:fld>
            <a:endParaRPr lang="nl-NL"/>
          </a:p>
        </p:txBody>
      </p:sp>
    </p:spTree>
    <p:extLst>
      <p:ext uri="{BB962C8B-B14F-4D97-AF65-F5344CB8AC3E}">
        <p14:creationId xmlns:p14="http://schemas.microsoft.com/office/powerpoint/2010/main" val="1887008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246D813-6910-40BF-81FC-14B11D56436F}" type="datetimeFigureOut">
              <a:rPr lang="nl-NL" smtClean="0"/>
              <a:t>10-6-2020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595908C-C401-4FAB-BA2C-9DB2E8348092}" type="slidenum">
              <a:rPr lang="nl-NL" smtClean="0"/>
              <a:t>‹nr.›</a:t>
            </a:fld>
            <a:endParaRPr lang="nl-NL"/>
          </a:p>
        </p:txBody>
      </p:sp>
    </p:spTree>
    <p:extLst>
      <p:ext uri="{BB962C8B-B14F-4D97-AF65-F5344CB8AC3E}">
        <p14:creationId xmlns:p14="http://schemas.microsoft.com/office/powerpoint/2010/main" val="2067183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246D813-6910-40BF-81FC-14B11D56436F}" type="datetimeFigureOut">
              <a:rPr lang="nl-NL" smtClean="0"/>
              <a:t>10-6-2020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595908C-C401-4FAB-BA2C-9DB2E8348092}" type="slidenum">
              <a:rPr lang="nl-NL" smtClean="0"/>
              <a:t>‹nr.›</a:t>
            </a:fld>
            <a:endParaRPr lang="nl-NL"/>
          </a:p>
        </p:txBody>
      </p:sp>
    </p:spTree>
    <p:extLst>
      <p:ext uri="{BB962C8B-B14F-4D97-AF65-F5344CB8AC3E}">
        <p14:creationId xmlns:p14="http://schemas.microsoft.com/office/powerpoint/2010/main" val="426222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246D813-6910-40BF-81FC-14B11D56436F}" type="datetimeFigureOut">
              <a:rPr lang="nl-NL" smtClean="0"/>
              <a:t>10-6-2020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595908C-C401-4FAB-BA2C-9DB2E8348092}" type="slidenum">
              <a:rPr lang="nl-NL" smtClean="0"/>
              <a:t>‹nr.›</a:t>
            </a:fld>
            <a:endParaRPr lang="nl-NL"/>
          </a:p>
        </p:txBody>
      </p:sp>
    </p:spTree>
    <p:extLst>
      <p:ext uri="{BB962C8B-B14F-4D97-AF65-F5344CB8AC3E}">
        <p14:creationId xmlns:p14="http://schemas.microsoft.com/office/powerpoint/2010/main" val="198715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246D813-6910-40BF-81FC-14B11D56436F}" type="datetimeFigureOut">
              <a:rPr lang="nl-NL" smtClean="0"/>
              <a:t>10-6-2020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595908C-C401-4FAB-BA2C-9DB2E8348092}" type="slidenum">
              <a:rPr lang="nl-NL" smtClean="0"/>
              <a:t>‹nr.›</a:t>
            </a:fld>
            <a:endParaRPr lang="nl-NL"/>
          </a:p>
        </p:txBody>
      </p:sp>
    </p:spTree>
    <p:extLst>
      <p:ext uri="{BB962C8B-B14F-4D97-AF65-F5344CB8AC3E}">
        <p14:creationId xmlns:p14="http://schemas.microsoft.com/office/powerpoint/2010/main" val="312848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246D813-6910-40BF-81FC-14B11D56436F}" type="datetimeFigureOut">
              <a:rPr lang="nl-NL" smtClean="0"/>
              <a:t>10-6-2020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595908C-C401-4FAB-BA2C-9DB2E8348092}" type="slidenum">
              <a:rPr lang="nl-NL" smtClean="0"/>
              <a:t>‹nr.›</a:t>
            </a:fld>
            <a:endParaRPr lang="nl-NL"/>
          </a:p>
        </p:txBody>
      </p:sp>
    </p:spTree>
    <p:extLst>
      <p:ext uri="{BB962C8B-B14F-4D97-AF65-F5344CB8AC3E}">
        <p14:creationId xmlns:p14="http://schemas.microsoft.com/office/powerpoint/2010/main" val="2611778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246D813-6910-40BF-81FC-14B11D56436F}" type="datetimeFigureOut">
              <a:rPr lang="nl-NL" smtClean="0"/>
              <a:t>10-6-2020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0595908C-C401-4FAB-BA2C-9DB2E8348092}" type="slidenum">
              <a:rPr lang="nl-NL" smtClean="0"/>
              <a:t>‹nr.›</a:t>
            </a:fld>
            <a:endParaRPr lang="nl-NL"/>
          </a:p>
        </p:txBody>
      </p:sp>
    </p:spTree>
    <p:extLst>
      <p:ext uri="{BB962C8B-B14F-4D97-AF65-F5344CB8AC3E}">
        <p14:creationId xmlns:p14="http://schemas.microsoft.com/office/powerpoint/2010/main" val="249778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F246D813-6910-40BF-81FC-14B11D56436F}" type="datetimeFigureOut">
              <a:rPr lang="nl-NL" smtClean="0"/>
              <a:t>10-6-2020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0595908C-C401-4FAB-BA2C-9DB2E8348092}" type="slidenum">
              <a:rPr lang="nl-NL" smtClean="0"/>
              <a:t>‹nr.›</a:t>
            </a:fld>
            <a:endParaRPr lang="nl-NL"/>
          </a:p>
        </p:txBody>
      </p:sp>
    </p:spTree>
    <p:extLst>
      <p:ext uri="{BB962C8B-B14F-4D97-AF65-F5344CB8AC3E}">
        <p14:creationId xmlns:p14="http://schemas.microsoft.com/office/powerpoint/2010/main" val="279708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6D813-6910-40BF-81FC-14B11D56436F}" type="datetimeFigureOut">
              <a:rPr lang="nl-NL" smtClean="0"/>
              <a:t>10-6-2020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595908C-C401-4FAB-BA2C-9DB2E8348092}" type="slidenum">
              <a:rPr lang="nl-NL" smtClean="0"/>
              <a:t>‹nr.›</a:t>
            </a:fld>
            <a:endParaRPr lang="nl-NL"/>
          </a:p>
        </p:txBody>
      </p:sp>
    </p:spTree>
    <p:extLst>
      <p:ext uri="{BB962C8B-B14F-4D97-AF65-F5344CB8AC3E}">
        <p14:creationId xmlns:p14="http://schemas.microsoft.com/office/powerpoint/2010/main" val="274505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246D813-6910-40BF-81FC-14B11D56436F}" type="datetimeFigureOut">
              <a:rPr lang="nl-NL" smtClean="0"/>
              <a:t>10-6-2020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595908C-C401-4FAB-BA2C-9DB2E8348092}" type="slidenum">
              <a:rPr lang="nl-NL" smtClean="0"/>
              <a:t>‹nr.›</a:t>
            </a:fld>
            <a:endParaRPr lang="nl-NL"/>
          </a:p>
        </p:txBody>
      </p:sp>
    </p:spTree>
    <p:extLst>
      <p:ext uri="{BB962C8B-B14F-4D97-AF65-F5344CB8AC3E}">
        <p14:creationId xmlns:p14="http://schemas.microsoft.com/office/powerpoint/2010/main" val="3275079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246D813-6910-40BF-81FC-14B11D56436F}" type="datetimeFigureOut">
              <a:rPr lang="nl-NL" smtClean="0"/>
              <a:t>10-6-2020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595908C-C401-4FAB-BA2C-9DB2E8348092}" type="slidenum">
              <a:rPr lang="nl-NL" smtClean="0"/>
              <a:t>‹nr.›</a:t>
            </a:fld>
            <a:endParaRPr lang="nl-NL"/>
          </a:p>
        </p:txBody>
      </p:sp>
    </p:spTree>
    <p:extLst>
      <p:ext uri="{BB962C8B-B14F-4D97-AF65-F5344CB8AC3E}">
        <p14:creationId xmlns:p14="http://schemas.microsoft.com/office/powerpoint/2010/main" val="330965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46D813-6910-40BF-81FC-14B11D56436F}" type="datetimeFigureOut">
              <a:rPr lang="nl-NL" smtClean="0"/>
              <a:t>10-6-2020</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595908C-C401-4FAB-BA2C-9DB2E8348092}" type="slidenum">
              <a:rPr lang="nl-NL" smtClean="0"/>
              <a:t>‹nr.›</a:t>
            </a:fld>
            <a:endParaRPr lang="nl-NL"/>
          </a:p>
        </p:txBody>
      </p:sp>
    </p:spTree>
    <p:extLst>
      <p:ext uri="{BB962C8B-B14F-4D97-AF65-F5344CB8AC3E}">
        <p14:creationId xmlns:p14="http://schemas.microsoft.com/office/powerpoint/2010/main" val="255528103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npostart.nl/duivelse-dilemmas/VPWON_126060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985969" y="4553712"/>
            <a:ext cx="8288032" cy="1096316"/>
          </a:xfrm>
        </p:spPr>
        <p:txBody>
          <a:bodyPr>
            <a:normAutofit/>
          </a:bodyPr>
          <a:lstStyle/>
          <a:p>
            <a:pPr algn="ctr"/>
            <a:r>
              <a:rPr lang="nl-NL" sz="4800" dirty="0"/>
              <a:t>Dilemma’s en ethiek</a:t>
            </a:r>
          </a:p>
        </p:txBody>
      </p:sp>
      <p:sp>
        <p:nvSpPr>
          <p:cNvPr id="3" name="Ondertitel 2"/>
          <p:cNvSpPr>
            <a:spLocks noGrp="1"/>
          </p:cNvSpPr>
          <p:nvPr>
            <p:ph type="subTitle" idx="1"/>
          </p:nvPr>
        </p:nvSpPr>
        <p:spPr>
          <a:xfrm>
            <a:off x="985969" y="5650029"/>
            <a:ext cx="8288032" cy="684096"/>
          </a:xfrm>
        </p:spPr>
        <p:txBody>
          <a:bodyPr>
            <a:normAutofit fontScale="85000" lnSpcReduction="20000"/>
          </a:bodyPr>
          <a:lstStyle/>
          <a:p>
            <a:pPr algn="ctr">
              <a:lnSpc>
                <a:spcPct val="90000"/>
              </a:lnSpc>
            </a:pPr>
            <a:r>
              <a:rPr lang="nl-NL" sz="2300" b="1" dirty="0" err="1"/>
              <a:t>Social</a:t>
            </a:r>
            <a:r>
              <a:rPr lang="nl-NL" sz="2300" b="1" dirty="0"/>
              <a:t> </a:t>
            </a:r>
            <a:r>
              <a:rPr lang="nl-NL" sz="2300" b="1" dirty="0" err="1"/>
              <a:t>Work</a:t>
            </a:r>
            <a:r>
              <a:rPr lang="nl-NL" sz="2300" b="1" dirty="0"/>
              <a:t> &amp; Maatschappelijke Zorg</a:t>
            </a:r>
          </a:p>
          <a:p>
            <a:pPr algn="ctr">
              <a:lnSpc>
                <a:spcPct val="90000"/>
              </a:lnSpc>
            </a:pPr>
            <a:r>
              <a:rPr lang="nl-NL" sz="2300" dirty="0"/>
              <a:t>Les 4 – donderdag 11 juni ‘20</a:t>
            </a:r>
          </a:p>
          <a:p>
            <a:pPr algn="ctr">
              <a:lnSpc>
                <a:spcPct val="90000"/>
              </a:lnSpc>
            </a:pPr>
            <a:endParaRPr lang="nl-NL" sz="900" dirty="0"/>
          </a:p>
        </p:txBody>
      </p:sp>
      <p:pic>
        <p:nvPicPr>
          <p:cNvPr id="4" name="Afbeelding 3">
            <a:extLst>
              <a:ext uri="{FF2B5EF4-FFF2-40B4-BE49-F238E27FC236}">
                <a16:creationId xmlns:a16="http://schemas.microsoft.com/office/drawing/2014/main" id="{AF339128-175C-4CA1-8A0A-9F0AA4A5039F}"/>
              </a:ext>
            </a:extLst>
          </p:cNvPr>
          <p:cNvPicPr>
            <a:picLocks noChangeAspect="1"/>
          </p:cNvPicPr>
          <p:nvPr/>
        </p:nvPicPr>
        <p:blipFill>
          <a:blip r:embed="rId2"/>
          <a:stretch>
            <a:fillRect/>
          </a:stretch>
        </p:blipFill>
        <p:spPr>
          <a:xfrm>
            <a:off x="1443448" y="934222"/>
            <a:ext cx="7373072" cy="3299450"/>
          </a:xfrm>
          <a:prstGeom prst="rect">
            <a:avLst/>
          </a:prstGeom>
        </p:spPr>
      </p:pic>
    </p:spTree>
    <p:extLst>
      <p:ext uri="{BB962C8B-B14F-4D97-AF65-F5344CB8AC3E}">
        <p14:creationId xmlns:p14="http://schemas.microsoft.com/office/powerpoint/2010/main" val="789809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643467" y="816638"/>
            <a:ext cx="3367359" cy="5224724"/>
          </a:xfrm>
        </p:spPr>
        <p:txBody>
          <a:bodyPr anchor="ctr">
            <a:normAutofit/>
          </a:bodyPr>
          <a:lstStyle/>
          <a:p>
            <a:r>
              <a:rPr lang="nl-NL" dirty="0"/>
              <a:t>Planning van deze les</a:t>
            </a:r>
          </a:p>
        </p:txBody>
      </p:sp>
      <p:sp>
        <p:nvSpPr>
          <p:cNvPr id="3" name="Tijdelijke aanduiding voor inhoud 2"/>
          <p:cNvSpPr>
            <a:spLocks noGrp="1"/>
          </p:cNvSpPr>
          <p:nvPr>
            <p:ph idx="1"/>
          </p:nvPr>
        </p:nvSpPr>
        <p:spPr>
          <a:xfrm>
            <a:off x="4654295" y="816638"/>
            <a:ext cx="4619706" cy="5224724"/>
          </a:xfrm>
        </p:spPr>
        <p:txBody>
          <a:bodyPr anchor="ctr">
            <a:normAutofit/>
          </a:bodyPr>
          <a:lstStyle/>
          <a:p>
            <a:endParaRPr lang="nl-NL" dirty="0"/>
          </a:p>
          <a:p>
            <a:r>
              <a:rPr lang="nl-NL" dirty="0"/>
              <a:t>Vragen over de eindopdracht doornemen/bespreken</a:t>
            </a:r>
          </a:p>
          <a:p>
            <a:endParaRPr lang="nl-NL" dirty="0"/>
          </a:p>
          <a:p>
            <a:endParaRPr lang="nl-NL" dirty="0"/>
          </a:p>
          <a:p>
            <a:r>
              <a:rPr lang="nl-NL" dirty="0"/>
              <a:t>Korte uitleg van deze les</a:t>
            </a:r>
          </a:p>
          <a:p>
            <a:pPr marL="0" indent="0">
              <a:buNone/>
            </a:pPr>
            <a:endParaRPr lang="nl-NL" dirty="0"/>
          </a:p>
          <a:p>
            <a:pPr marL="0" indent="0">
              <a:buNone/>
            </a:pPr>
            <a:endParaRPr lang="nl-NL" dirty="0"/>
          </a:p>
          <a:p>
            <a:r>
              <a:rPr lang="nl-NL" dirty="0"/>
              <a:t>Uitleg documentaire Duivelse </a:t>
            </a:r>
            <a:r>
              <a:rPr lang="nl-NL" dirty="0" err="1"/>
              <a:t>dillemas’s</a:t>
            </a:r>
            <a:r>
              <a:rPr lang="nl-NL" dirty="0"/>
              <a:t> en bijbehorende opdracht</a:t>
            </a:r>
          </a:p>
        </p:txBody>
      </p:sp>
    </p:spTree>
    <p:extLst>
      <p:ext uri="{BB962C8B-B14F-4D97-AF65-F5344CB8AC3E}">
        <p14:creationId xmlns:p14="http://schemas.microsoft.com/office/powerpoint/2010/main" val="169278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75763" y="979251"/>
            <a:ext cx="10070411" cy="5076825"/>
          </a:xfrm>
        </p:spPr>
        <p:txBody>
          <a:bodyPr>
            <a:normAutofit lnSpcReduction="10000"/>
          </a:bodyPr>
          <a:lstStyle/>
          <a:p>
            <a:pPr marL="0" indent="0">
              <a:buNone/>
            </a:pPr>
            <a:r>
              <a:rPr lang="nl-NL" sz="3600" b="1" dirty="0"/>
              <a:t>Ruimte voor vragen over de eindopdracht</a:t>
            </a:r>
          </a:p>
          <a:p>
            <a:pPr marL="0" indent="0">
              <a:buNone/>
            </a:pPr>
            <a:endParaRPr lang="nl-NL" sz="3600" b="1" dirty="0"/>
          </a:p>
          <a:p>
            <a:pPr marL="0" indent="0">
              <a:buNone/>
            </a:pPr>
            <a:r>
              <a:rPr lang="nl-NL" sz="3600" dirty="0"/>
              <a:t>-hoe ver ben je er mee?</a:t>
            </a:r>
          </a:p>
          <a:p>
            <a:pPr marL="0" indent="0">
              <a:buNone/>
            </a:pPr>
            <a:r>
              <a:rPr lang="nl-NL" sz="3600" dirty="0"/>
              <a:t>-heb je de wiki van Dilemma’s al bezocht?</a:t>
            </a:r>
          </a:p>
          <a:p>
            <a:pPr marL="0" indent="0">
              <a:buNone/>
            </a:pPr>
            <a:r>
              <a:rPr lang="nl-NL" sz="3600" dirty="0"/>
              <a:t>-weet je waar je het overzicht van alle opdrachten die bij de eindopdracht horen kunt vinden? </a:t>
            </a:r>
          </a:p>
          <a:p>
            <a:pPr marL="0" indent="0">
              <a:buNone/>
            </a:pPr>
            <a:r>
              <a:rPr lang="nl-NL" sz="3600" dirty="0"/>
              <a:t>-weet je wanneer je het moet inleveren?</a:t>
            </a:r>
          </a:p>
          <a:p>
            <a:pPr marL="0" indent="0">
              <a:buNone/>
            </a:pPr>
            <a:endParaRPr lang="nl-NL" sz="3600" b="1" dirty="0"/>
          </a:p>
          <a:p>
            <a:pPr marL="0" indent="0">
              <a:buNone/>
            </a:pPr>
            <a:endParaRPr lang="nl-NL" sz="3600" b="1" dirty="0"/>
          </a:p>
        </p:txBody>
      </p:sp>
    </p:spTree>
    <p:extLst>
      <p:ext uri="{BB962C8B-B14F-4D97-AF65-F5344CB8AC3E}">
        <p14:creationId xmlns:p14="http://schemas.microsoft.com/office/powerpoint/2010/main" val="381020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089" y="577838"/>
            <a:ext cx="8596668" cy="1320800"/>
          </a:xfrm>
        </p:spPr>
        <p:txBody>
          <a:bodyPr/>
          <a:lstStyle/>
          <a:p>
            <a:r>
              <a:rPr lang="nl-NL" dirty="0"/>
              <a:t>Duivelse dilemma’s NPO Documentaires</a:t>
            </a:r>
          </a:p>
        </p:txBody>
      </p:sp>
      <p:sp>
        <p:nvSpPr>
          <p:cNvPr id="3" name="Tijdelijke aanduiding voor inhoud 2"/>
          <p:cNvSpPr>
            <a:spLocks noGrp="1"/>
          </p:cNvSpPr>
          <p:nvPr>
            <p:ph idx="1"/>
          </p:nvPr>
        </p:nvSpPr>
        <p:spPr>
          <a:xfrm>
            <a:off x="1231606" y="1488613"/>
            <a:ext cx="8596668" cy="3880773"/>
          </a:xfrm>
        </p:spPr>
        <p:txBody>
          <a:bodyPr>
            <a:normAutofit/>
          </a:bodyPr>
          <a:lstStyle/>
          <a:p>
            <a:pPr marL="457200" lvl="1" indent="0">
              <a:buNone/>
            </a:pPr>
            <a:r>
              <a:rPr lang="nl-NL" sz="2800" dirty="0"/>
              <a:t>Ga naar: </a:t>
            </a:r>
            <a:r>
              <a:rPr lang="nl-NL" sz="2800" dirty="0">
                <a:hlinkClick r:id="rId2"/>
              </a:rPr>
              <a:t>https://www.npostart.nl/duivelse-dilemmas/VPWON_1260601</a:t>
            </a:r>
            <a:endParaRPr lang="nl-NL" sz="2800" dirty="0"/>
          </a:p>
          <a:p>
            <a:pPr marL="457200" lvl="1" indent="0">
              <a:buNone/>
            </a:pPr>
            <a:endParaRPr lang="nl-NL" sz="2800" dirty="0"/>
          </a:p>
          <a:p>
            <a:pPr marL="457200" lvl="1" indent="0">
              <a:buNone/>
            </a:pPr>
            <a:endParaRPr lang="nl-NL" sz="2800" dirty="0"/>
          </a:p>
        </p:txBody>
      </p:sp>
      <p:pic>
        <p:nvPicPr>
          <p:cNvPr id="5" name="Afbeelding 4">
            <a:extLst>
              <a:ext uri="{FF2B5EF4-FFF2-40B4-BE49-F238E27FC236}">
                <a16:creationId xmlns:a16="http://schemas.microsoft.com/office/drawing/2014/main" id="{63FA03E4-1729-4582-A507-98D197218648}"/>
              </a:ext>
            </a:extLst>
          </p:cNvPr>
          <p:cNvPicPr>
            <a:picLocks noChangeAspect="1"/>
          </p:cNvPicPr>
          <p:nvPr/>
        </p:nvPicPr>
        <p:blipFill>
          <a:blip r:embed="rId3"/>
          <a:stretch>
            <a:fillRect/>
          </a:stretch>
        </p:blipFill>
        <p:spPr>
          <a:xfrm>
            <a:off x="1742173" y="2897033"/>
            <a:ext cx="6647848" cy="3509564"/>
          </a:xfrm>
          <a:prstGeom prst="rect">
            <a:avLst/>
          </a:prstGeom>
        </p:spPr>
      </p:pic>
    </p:spTree>
    <p:extLst>
      <p:ext uri="{BB962C8B-B14F-4D97-AF65-F5344CB8AC3E}">
        <p14:creationId xmlns:p14="http://schemas.microsoft.com/office/powerpoint/2010/main" val="157899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2089" y="577838"/>
            <a:ext cx="8596668" cy="1320800"/>
          </a:xfrm>
        </p:spPr>
        <p:txBody>
          <a:bodyPr/>
          <a:lstStyle/>
          <a:p>
            <a:r>
              <a:rPr lang="nl-NL" dirty="0"/>
              <a:t>Duivelse dilemma’s NPO Documentaires</a:t>
            </a:r>
          </a:p>
        </p:txBody>
      </p:sp>
      <p:sp>
        <p:nvSpPr>
          <p:cNvPr id="3" name="Tijdelijke aanduiding voor inhoud 2"/>
          <p:cNvSpPr>
            <a:spLocks noGrp="1"/>
          </p:cNvSpPr>
          <p:nvPr>
            <p:ph idx="1"/>
          </p:nvPr>
        </p:nvSpPr>
        <p:spPr>
          <a:xfrm>
            <a:off x="778799" y="1815872"/>
            <a:ext cx="9780113" cy="4791549"/>
          </a:xfrm>
        </p:spPr>
        <p:txBody>
          <a:bodyPr>
            <a:normAutofit/>
          </a:bodyPr>
          <a:lstStyle/>
          <a:p>
            <a:pPr marL="457200" lvl="1" indent="0">
              <a:buNone/>
            </a:pPr>
            <a:endParaRPr lang="nl-NL" sz="2800" dirty="0"/>
          </a:p>
          <a:p>
            <a:pPr marL="457200" lvl="1" indent="0">
              <a:buNone/>
            </a:pPr>
            <a:r>
              <a:rPr lang="nl-NL" sz="2800" dirty="0"/>
              <a:t>Je kiest 1 van de 24 uitzendingen die jou het meeste aanspreekt. Deze bekijk je tijdens de les (of op een zelfgekozen moment) en ga daarna aan de slag met vragen over het betreffende dilemma (zie volgende dia).</a:t>
            </a:r>
          </a:p>
          <a:p>
            <a:pPr marL="457200" lvl="1" indent="0">
              <a:buNone/>
            </a:pPr>
            <a:endParaRPr lang="nl-NL" sz="2800" dirty="0"/>
          </a:p>
          <a:p>
            <a:pPr marL="457200" lvl="1" indent="0">
              <a:buNone/>
            </a:pPr>
            <a:r>
              <a:rPr lang="nl-NL" sz="2800" dirty="0"/>
              <a:t>Deze opdracht voeg je toe aan je Eindverslag (die je in week 8 inlevert).</a:t>
            </a:r>
          </a:p>
        </p:txBody>
      </p:sp>
    </p:spTree>
    <p:extLst>
      <p:ext uri="{BB962C8B-B14F-4D97-AF65-F5344CB8AC3E}">
        <p14:creationId xmlns:p14="http://schemas.microsoft.com/office/powerpoint/2010/main" val="367728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1340" y="624290"/>
            <a:ext cx="8596668" cy="1320800"/>
          </a:xfrm>
        </p:spPr>
        <p:txBody>
          <a:bodyPr/>
          <a:lstStyle/>
          <a:p>
            <a:r>
              <a:rPr lang="nl-NL" dirty="0"/>
              <a:t>Vragen bij de gekozen documentaire:</a:t>
            </a:r>
          </a:p>
        </p:txBody>
      </p:sp>
      <p:sp>
        <p:nvSpPr>
          <p:cNvPr id="3" name="Tijdelijke aanduiding voor inhoud 2"/>
          <p:cNvSpPr>
            <a:spLocks noGrp="1"/>
          </p:cNvSpPr>
          <p:nvPr>
            <p:ph idx="1"/>
          </p:nvPr>
        </p:nvSpPr>
        <p:spPr>
          <a:xfrm>
            <a:off x="759548" y="1945090"/>
            <a:ext cx="9481731" cy="4465335"/>
          </a:xfrm>
        </p:spPr>
        <p:txBody>
          <a:bodyPr>
            <a:normAutofit lnSpcReduction="10000"/>
          </a:bodyPr>
          <a:lstStyle/>
          <a:p>
            <a:pPr marL="457200" lvl="1" indent="0">
              <a:buNone/>
            </a:pPr>
            <a:r>
              <a:rPr lang="nl-NL" sz="2800" dirty="0"/>
              <a:t>1 Wat was voor jou het grootste dilemma in jouw gekozen documentaire? Beschrijf dit vanuit verschillende perspectieven.</a:t>
            </a:r>
          </a:p>
          <a:p>
            <a:pPr marL="457200" lvl="1" indent="0">
              <a:buNone/>
            </a:pPr>
            <a:r>
              <a:rPr lang="nl-NL" sz="2800" dirty="0"/>
              <a:t>2 Welke waarden en normen speelden voor jou een belangrijke rol?</a:t>
            </a:r>
          </a:p>
          <a:p>
            <a:pPr marL="457200" lvl="1" indent="0">
              <a:buNone/>
            </a:pPr>
            <a:r>
              <a:rPr lang="nl-NL" sz="2800" dirty="0"/>
              <a:t>3 Hoe had jij het betreffende dilemma aangepakt of geregeld? Beschrijf dit in eigen woorden.</a:t>
            </a:r>
          </a:p>
          <a:p>
            <a:pPr marL="457200" lvl="1" indent="0">
              <a:buNone/>
            </a:pPr>
            <a:r>
              <a:rPr lang="nl-NL" sz="2800" dirty="0"/>
              <a:t>4 Wat had jij als sociaal werker / persoonlijk begeleider gedaan als het jouw client betrof? </a:t>
            </a:r>
            <a:r>
              <a:rPr lang="nl-NL" sz="2800"/>
              <a:t>Beschrijf dit in eigen woorden.</a:t>
            </a:r>
            <a:endParaRPr lang="nl-NL" sz="2800" dirty="0"/>
          </a:p>
          <a:p>
            <a:pPr marL="457200" lvl="1" indent="0">
              <a:buNone/>
            </a:pPr>
            <a:endParaRPr lang="nl-NL" sz="2800" dirty="0"/>
          </a:p>
        </p:txBody>
      </p:sp>
    </p:spTree>
    <p:extLst>
      <p:ext uri="{BB962C8B-B14F-4D97-AF65-F5344CB8AC3E}">
        <p14:creationId xmlns:p14="http://schemas.microsoft.com/office/powerpoint/2010/main" val="163579994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2" ma:contentTypeDescription="Een nieuw document maken." ma:contentTypeScope="" ma:versionID="4291d71a0b444373c70db0e2359280b1">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c1c358b9f33173bc688a3c18d7c26f14"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80E0FC-FD56-4B8E-AAD8-823312521DD7}">
  <ds:schemaRefs>
    <ds:schemaRef ds:uri="http://schemas.microsoft.com/sharepoint/v3/contenttype/forms"/>
  </ds:schemaRefs>
</ds:datastoreItem>
</file>

<file path=customXml/itemProps2.xml><?xml version="1.0" encoding="utf-8"?>
<ds:datastoreItem xmlns:ds="http://schemas.openxmlformats.org/officeDocument/2006/customXml" ds:itemID="{BCE96746-6AA5-4966-8E9C-6C39AED15DDD}">
  <ds:schemaRefs>
    <ds:schemaRef ds:uri="http://purl.org/dc/dcmitype/"/>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http://schemas.openxmlformats.org/package/2006/metadata/core-properties"/>
    <ds:schemaRef ds:uri="f0c2a196-fb86-4a80-b53b-494531e97d44"/>
    <ds:schemaRef ds:uri="ee5ad45f-5c26-4269-94b9-a38f6ca33220"/>
    <ds:schemaRef ds:uri="http://schemas.microsoft.com/office/2006/metadata/properties"/>
  </ds:schemaRefs>
</ds:datastoreItem>
</file>

<file path=customXml/itemProps3.xml><?xml version="1.0" encoding="utf-8"?>
<ds:datastoreItem xmlns:ds="http://schemas.openxmlformats.org/officeDocument/2006/customXml" ds:itemID="{96C895E9-754E-4EBC-85E9-3B6DAB6C5D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165</TotalTime>
  <Words>250</Words>
  <Application>Microsoft Office PowerPoint</Application>
  <PresentationFormat>Breedbeeld</PresentationFormat>
  <Paragraphs>30</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Trebuchet MS</vt:lpstr>
      <vt:lpstr>Wingdings 3</vt:lpstr>
      <vt:lpstr>Facet</vt:lpstr>
      <vt:lpstr>Dilemma’s en ethiek</vt:lpstr>
      <vt:lpstr>Planning van deze les</vt:lpstr>
      <vt:lpstr>PowerPoint-presentatie</vt:lpstr>
      <vt:lpstr>Duivelse dilemma’s NPO Documentaires</vt:lpstr>
      <vt:lpstr>Duivelse dilemma’s NPO Documentaires</vt:lpstr>
      <vt:lpstr>Vragen bij de gekozen documentaire: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Dilemma’s en ethiek</dc:title>
  <dc:creator>Mariëlle  Huisman</dc:creator>
  <cp:lastModifiedBy>Mariëlle  Huisman</cp:lastModifiedBy>
  <cp:revision>2</cp:revision>
  <dcterms:created xsi:type="dcterms:W3CDTF">2020-05-11T15:12:53Z</dcterms:created>
  <dcterms:modified xsi:type="dcterms:W3CDTF">2020-06-10T18:41:22Z</dcterms:modified>
</cp:coreProperties>
</file>